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86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D97B5-E73F-4B81-91E7-08B742454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65240-EA02-4F8C-A999-896FA870A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6E9BD-644B-44C1-83AB-950483266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7A1-8B7A-4F8D-9632-ACF9E24F745D}" type="datetimeFigureOut">
              <a:rPr lang="en-PH" smtClean="0"/>
              <a:t>15/01/2022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DD17A-5480-4933-A100-5076E9F32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8F438-FEBA-4270-A905-618F4A1E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640A-B69F-45D7-B5B7-AA573A89B5A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16039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B6110-F98D-407F-8A62-FEE3DE5B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B3769-6973-41DD-B434-91B113862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F56CB-7D23-4C19-B4FA-8E4C3FC9D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7A1-8B7A-4F8D-9632-ACF9E24F745D}" type="datetimeFigureOut">
              <a:rPr lang="en-PH" smtClean="0"/>
              <a:t>15/01/2022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B2D6B-7F53-459D-A3DB-A2DCD2D12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A450C-E0FC-49D0-8437-D2E4FE64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640A-B69F-45D7-B5B7-AA573A89B5A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53160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9722D3-50A2-4411-B735-037EA7255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ED8B5-CEEF-4FF1-9F9A-F157C3C0B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EFC23-777C-48BE-AF91-25753BCF1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7A1-8B7A-4F8D-9632-ACF9E24F745D}" type="datetimeFigureOut">
              <a:rPr lang="en-PH" smtClean="0"/>
              <a:t>15/01/2022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2DBEC-03B6-4D81-871D-B1FC7A802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B3FF4-450F-4D55-B7F1-E4ED0A73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640A-B69F-45D7-B5B7-AA573A89B5A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89989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A7CEB-DB54-4D22-9192-A3C46E75C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A7E17-17A5-4A08-824A-245FF04EC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3EA1A-CC96-467F-9555-22AB63AD5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7A1-8B7A-4F8D-9632-ACF9E24F745D}" type="datetimeFigureOut">
              <a:rPr lang="en-PH" smtClean="0"/>
              <a:t>15/01/2022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E95B0-F252-4AA1-BE7D-CA9BE1C4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E1A40-4834-46F4-B672-CE8E6F008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640A-B69F-45D7-B5B7-AA573A89B5A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8184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219E-9FDD-445D-8135-A5D7EB48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B8575-AF4A-44C5-BBCF-C83B393CC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7BAAB-2445-4057-961B-C8F1F7B75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7A1-8B7A-4F8D-9632-ACF9E24F745D}" type="datetimeFigureOut">
              <a:rPr lang="en-PH" smtClean="0"/>
              <a:t>15/01/2022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3A4A2-6F23-454E-8FB0-1E647DD8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61E00-A109-4702-9F39-18AD592A9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640A-B69F-45D7-B5B7-AA573A89B5A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83057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493C-530D-4462-AF3D-49F5B1507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8D85A-1B2F-468C-899C-1830F7372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9EC80-A661-4375-8046-11B473DAF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DA627-DEF6-478D-A805-1A84F5B62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7A1-8B7A-4F8D-9632-ACF9E24F745D}" type="datetimeFigureOut">
              <a:rPr lang="en-PH" smtClean="0"/>
              <a:t>15/01/2022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0E2D8-A7ED-401E-9F9F-04BCCEC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8660C-11F4-4B42-BAAE-A082C503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640A-B69F-45D7-B5B7-AA573A89B5A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83443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2125A-E067-4520-B3BB-BDBDB706B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721A8-7F2A-4515-8F7E-F5E9751F2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07C36-3DD5-49B4-8D7C-E35209356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DC8E61-0FB7-435F-9F43-8E9DF3609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AE02DE-1924-4F70-A680-34FB72156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EE7190-3C68-4AB8-B7D2-56DE687F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7A1-8B7A-4F8D-9632-ACF9E24F745D}" type="datetimeFigureOut">
              <a:rPr lang="en-PH" smtClean="0"/>
              <a:t>15/01/2022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8A401F-1BC1-49CC-B64F-8B611B113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CDCD63-BC61-4088-8F13-37168015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640A-B69F-45D7-B5B7-AA573A89B5A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14853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7F360-0291-4284-B2DA-F1CED5306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C8EBA-FFE8-41C7-B44D-A1F95ED56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7A1-8B7A-4F8D-9632-ACF9E24F745D}" type="datetimeFigureOut">
              <a:rPr lang="en-PH" smtClean="0"/>
              <a:t>15/01/2022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2C9686-2E1A-4B77-B941-AFC0C8445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924B3-3097-43DA-8893-1E0D2DE5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640A-B69F-45D7-B5B7-AA573A89B5A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31488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ACEE1-8A09-4164-9188-E83F4B9F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7A1-8B7A-4F8D-9632-ACF9E24F745D}" type="datetimeFigureOut">
              <a:rPr lang="en-PH" smtClean="0"/>
              <a:t>15/01/2022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8E0703-00DA-48A6-BA85-A45A125C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944C5-03AA-4665-AF4E-12D48A80C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640A-B69F-45D7-B5B7-AA573A89B5A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26532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FEC37-7ACE-4E87-839F-F66331837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B0589-CCEB-4B9E-968F-1A635F746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13F86E-50D1-4501-BC95-83B939093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0118D-4A7E-4938-8B61-AC78B490C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7A1-8B7A-4F8D-9632-ACF9E24F745D}" type="datetimeFigureOut">
              <a:rPr lang="en-PH" smtClean="0"/>
              <a:t>15/01/2022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0F23B-BC31-4F1B-8E55-5F5B9AAFD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2747B8-5540-45A9-B8F8-6E81857B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640A-B69F-45D7-B5B7-AA573A89B5A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87939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BFCF0-84F7-48D3-8AC6-0A62DE100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37BDBD-E987-46BF-A466-F6927BA9BF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0F796-ACC5-4665-A31D-BB02FCAA2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858E0-37FA-4825-BA9B-B44FC96B9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7A1-8B7A-4F8D-9632-ACF9E24F745D}" type="datetimeFigureOut">
              <a:rPr lang="en-PH" smtClean="0"/>
              <a:t>15/01/2022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9B73A-EF38-4F21-9FA0-F3096A5B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65D60C-758C-46C2-BD2E-85089BA4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640A-B69F-45D7-B5B7-AA573A89B5A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6936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0AD218-AAE6-4501-9E97-AEFD5C2FF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88F6A-2D48-4039-8639-C22AABB83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E42C2-3023-4C89-AB8C-5391B16B9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157A1-8B7A-4F8D-9632-ACF9E24F745D}" type="datetimeFigureOut">
              <a:rPr lang="en-PH" smtClean="0"/>
              <a:t>15/01/2022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DCEE3-B990-406A-A490-06F8D188B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8F8CB-D856-425E-8D8A-43B72BD940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B640A-B69F-45D7-B5B7-AA573A89B5A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5159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BC497-2945-4E66-BDEB-BDD6804B5E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2B9A57-4A1E-444B-BD6D-4DD6C5D3CF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2FB1E-10A1-4B9C-9053-E36326A87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34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E8E3F-28B4-4BFE-9B50-5494CE83B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10725F-5EDA-4425-8783-052B39EDF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33"/>
          </a:xfrm>
        </p:spPr>
      </p:pic>
    </p:spTree>
    <p:extLst>
      <p:ext uri="{BB962C8B-B14F-4D97-AF65-F5344CB8AC3E}">
        <p14:creationId xmlns:p14="http://schemas.microsoft.com/office/powerpoint/2010/main" val="40097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A0F3A-749A-49A0-A5CD-36A12DFDB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1D2B27-2660-40A6-9D7F-5DDE85957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33"/>
          </a:xfrm>
        </p:spPr>
      </p:pic>
    </p:spTree>
    <p:extLst>
      <p:ext uri="{BB962C8B-B14F-4D97-AF65-F5344CB8AC3E}">
        <p14:creationId xmlns:p14="http://schemas.microsoft.com/office/powerpoint/2010/main" val="1096537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3DD03-F1B3-4E8E-9B61-418BDC46D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778836-4209-45FC-B587-C76A954D0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33"/>
          </a:xfrm>
        </p:spPr>
      </p:pic>
    </p:spTree>
    <p:extLst>
      <p:ext uri="{BB962C8B-B14F-4D97-AF65-F5344CB8AC3E}">
        <p14:creationId xmlns:p14="http://schemas.microsoft.com/office/powerpoint/2010/main" val="2758814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Joylyn</dc:creator>
  <cp:lastModifiedBy>Joylyn</cp:lastModifiedBy>
  <cp:revision>1</cp:revision>
  <dcterms:created xsi:type="dcterms:W3CDTF">2022-01-15T00:42:27Z</dcterms:created>
  <dcterms:modified xsi:type="dcterms:W3CDTF">2022-01-15T00:43:34Z</dcterms:modified>
</cp:coreProperties>
</file>